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993" r:id="rId3"/>
    <p:sldId id="998" r:id="rId4"/>
    <p:sldId id="999" r:id="rId5"/>
    <p:sldId id="1000" r:id="rId6"/>
    <p:sldId id="1001" r:id="rId7"/>
    <p:sldId id="1002" r:id="rId8"/>
    <p:sldId id="994" r:id="rId9"/>
    <p:sldId id="1019" r:id="rId10"/>
    <p:sldId id="1003" r:id="rId11"/>
    <p:sldId id="1020" r:id="rId12"/>
    <p:sldId id="1004" r:id="rId13"/>
    <p:sldId id="1022" r:id="rId14"/>
    <p:sldId id="1021" r:id="rId15"/>
    <p:sldId id="1005" r:id="rId16"/>
    <p:sldId id="1006" r:id="rId17"/>
    <p:sldId id="1023" r:id="rId18"/>
    <p:sldId id="1007" r:id="rId19"/>
    <p:sldId id="1009" r:id="rId20"/>
    <p:sldId id="1010" r:id="rId21"/>
    <p:sldId id="1011" r:id="rId22"/>
    <p:sldId id="1012" r:id="rId23"/>
    <p:sldId id="1013" r:id="rId24"/>
    <p:sldId id="1014" r:id="rId25"/>
    <p:sldId id="1024" r:id="rId26"/>
    <p:sldId id="1015" r:id="rId27"/>
    <p:sldId id="1016" r:id="rId28"/>
    <p:sldId id="1017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bag	B. box		C. grape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dad	B. cherry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564904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，属于物品类名词；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，是水果类名词。故选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057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86022" y="457409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，属于家庭成员称呼类名词；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，是水果类名词。故选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11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656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cherry	B. good		C. banana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grape	B. peach		C. 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Miss Li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	C. banana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86414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33373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，属于水果类名词；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86022" y="327795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，属于水果类名词；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，是时间类名词。故选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292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586022" y="515015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李老师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格林老师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，属于对人的尊称；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，是水果类名词。故选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6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746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yummy grape, please.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OK.	C. Thank 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5744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请给我一颗美味的葡萄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87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53285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03599"/>
            <a:ext cx="11485848" cy="5133713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感谢的多种表达方式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Thanks a lot.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这是一种比较常用且正式的表达，比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的语气稍强一些，用于更加强调感谢之情。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Thank you very much.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同样是很常见的正式说法，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very much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起到了加强语气的作用，表明感谢的程度很深。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Thanks a bunch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bunch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 </a:t>
            </a:r>
            <a:r>
              <a:rPr lang="en-US" altLang="zh-CN" sz="26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许多，大量</a:t>
            </a:r>
            <a:r>
              <a:rPr lang="en-US" altLang="zh-CN" sz="26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的意思，这种说法比较</a:t>
            </a:r>
            <a:r>
              <a:rPr lang="zh-CN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口语化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，带有一种亲切、热情的感觉。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owe you one.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直译为 </a:t>
            </a:r>
            <a:r>
              <a:rPr lang="en-US" altLang="zh-CN" sz="26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我欠你一个人情</a:t>
            </a:r>
            <a:r>
              <a:rPr lang="en-US" altLang="zh-CN" sz="26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，表示对方帮了自己一个大忙，自己会记在心里，以后有机会会报答。</a:t>
            </a:r>
            <a:endParaRPr lang="zh-CN" altLang="zh-CN" sz="2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837986" cy="56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95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075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peach, please.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B. No.	C.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请给我一个桃子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89244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3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144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a funny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有趣的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box.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I’m sorry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对不起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Hi. I am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看！这是一个有趣的盒子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哈！哈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070" y="16920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2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144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 and see,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yummy	B. OK	C. 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8441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看一看，一个美味的桃子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7448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32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banana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No. This is a cherry.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Yes, this is a 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This is a banana.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40770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这是一根香蕉吗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不是。这是一颗樱桃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282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13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选出与下列图片相对应的句子或对话。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B.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59.jpg" descr="id:21474894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1563006"/>
            <a:ext cx="1516136" cy="735392"/>
          </a:xfrm>
          <a:prstGeom prst="rect">
            <a:avLst/>
          </a:prstGeom>
        </p:spPr>
      </p:pic>
      <p:pic>
        <p:nvPicPr>
          <p:cNvPr id="4" name="aw260.jpg" descr="id:21474894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2708920"/>
            <a:ext cx="789839" cy="102991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8326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1602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C. A banana. A peach.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D. A cherry,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aw261.jpg" descr="id:21474894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3838920"/>
            <a:ext cx="1296144" cy="1033249"/>
          </a:xfrm>
          <a:prstGeom prst="rect">
            <a:avLst/>
          </a:prstGeom>
        </p:spPr>
      </p:pic>
      <p:pic>
        <p:nvPicPr>
          <p:cNvPr id="9" name="r210.jpg" descr="id:214748950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494806" y="5135064"/>
            <a:ext cx="1706245" cy="117425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82638" y="4132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68313" y="54759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98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当你想要一颗樱桃时，你可以说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cherry.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Is this a cherry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cherry, please.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88634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2647" y="4437112"/>
            <a:ext cx="8638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请给我一颗樱桃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65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431.jpg" descr="id:2147489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25237" y="1844824"/>
            <a:ext cx="1156970" cy="1480185"/>
          </a:xfrm>
          <a:prstGeom prst="rect">
            <a:avLst/>
          </a:prstGeom>
        </p:spPr>
      </p:pic>
      <p:pic>
        <p:nvPicPr>
          <p:cNvPr id="4" name="aw432.jpg" descr="id:21474892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1150" y="1710055"/>
            <a:ext cx="1139825" cy="1718945"/>
          </a:xfrm>
          <a:prstGeom prst="rect">
            <a:avLst/>
          </a:prstGeom>
        </p:spPr>
      </p:pic>
      <p:pic>
        <p:nvPicPr>
          <p:cNvPr id="5" name="awbt10.jpg" descr="id:21474892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75526" y="1659853"/>
            <a:ext cx="975995" cy="1718945"/>
          </a:xfrm>
          <a:prstGeom prst="rect">
            <a:avLst/>
          </a:prstGeom>
        </p:spPr>
      </p:pic>
      <p:pic>
        <p:nvPicPr>
          <p:cNvPr id="6" name="aw433.jpg" descr="id:214748922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82838" y="3848214"/>
            <a:ext cx="1323975" cy="1196975"/>
          </a:xfrm>
          <a:prstGeom prst="rect">
            <a:avLst/>
          </a:prstGeom>
        </p:spPr>
      </p:pic>
      <p:pic>
        <p:nvPicPr>
          <p:cNvPr id="7" name="aw434.jpg" descr="id:214748923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879182" y="3948782"/>
            <a:ext cx="1103630" cy="1360170"/>
          </a:xfrm>
          <a:prstGeom prst="rect">
            <a:avLst/>
          </a:prstGeom>
        </p:spPr>
      </p:pic>
      <p:pic>
        <p:nvPicPr>
          <p:cNvPr id="8" name="awbt11.jpg" descr="id:214748924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975526" y="3988410"/>
            <a:ext cx="1306195" cy="12407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055646" y="2323306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199662" y="4221088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banana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010070" y="22677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2219" y="42019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kern="1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当你想要一个桃子时，你可以说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peach, please.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grape,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This is a peach.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3268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590" y="3913892"/>
            <a:ext cx="8638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请给我一个桃子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53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082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当别人给你东西时，你可以说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Woof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Thank you.	C. No.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0926" y="199884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590" y="3265820"/>
            <a:ext cx="7154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7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740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当你看到桌子上有一根香蕉和一个桃子时，你可以说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cherry. A grape.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banana. A 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banana. A cherry.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4434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037" y="4005064"/>
            <a:ext cx="931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一根香蕉和一个桃子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28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41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当别人让你给他某样东西，你愿意时，你可以说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B. Yes.	C. Thank you.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8256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2598" y="3049796"/>
            <a:ext cx="6835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29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 cherry, please.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No.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Is this a banana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Goodbye,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Goodbye, Miss Li.		C. Good morning,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Hello. I’m Candy.		D. 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This is Amy.		E. Hello. I’m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1782" y="27534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6358" y="34281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058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36358" y="4696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4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699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请给我一颗樱桃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这是一根香蕉吗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再见，刘涛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你好。我是坎迪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这是埃米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早上好，埃米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8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OK.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banana, please.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101.jpg" descr="id:21474895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99512"/>
            <a:ext cx="4944901" cy="14401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70670" y="28432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00778" y="328440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326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cherry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peach.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102.jpg" descr="id:21474895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420888"/>
            <a:ext cx="5752333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64861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47134" y="28529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700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看！这是一颗樱桃吗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73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9127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Is this a toy panda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玩具大熊猫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Yes. This is for you.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61a.jpg" descr="id:21474895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1909799"/>
            <a:ext cx="7044690" cy="21501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14686" y="24296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55246" y="27232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0700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这是一个玩具大熊猫吗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是的。这是给你的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5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0227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	B. 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443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	B. 	C.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435.jpg" descr="id:21474892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12974" y="1116969"/>
            <a:ext cx="1162685" cy="1338580"/>
          </a:xfrm>
          <a:prstGeom prst="rect">
            <a:avLst/>
          </a:prstGeom>
        </p:spPr>
      </p:pic>
      <p:pic>
        <p:nvPicPr>
          <p:cNvPr id="4" name="aw436.jpg" descr="id:21474892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6810" y="950081"/>
            <a:ext cx="1307465" cy="1718945"/>
          </a:xfrm>
          <a:prstGeom prst="rect">
            <a:avLst/>
          </a:prstGeom>
        </p:spPr>
      </p:pic>
      <p:pic>
        <p:nvPicPr>
          <p:cNvPr id="5" name="AWBT12.eps" descr="id:21474892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81838" y="1072990"/>
            <a:ext cx="1978104" cy="1182333"/>
          </a:xfrm>
          <a:prstGeom prst="rect">
            <a:avLst/>
          </a:prstGeom>
        </p:spPr>
      </p:pic>
      <p:pic>
        <p:nvPicPr>
          <p:cNvPr id="6" name="aw437.jpg" descr="id:214748927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830" y="2957754"/>
            <a:ext cx="1561465" cy="1295400"/>
          </a:xfrm>
          <a:prstGeom prst="rect">
            <a:avLst/>
          </a:prstGeom>
        </p:spPr>
      </p:pic>
      <p:pic>
        <p:nvPicPr>
          <p:cNvPr id="7" name="aw438.jpg" descr="id:214748927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53947" y="2969290"/>
            <a:ext cx="1393190" cy="1322705"/>
          </a:xfrm>
          <a:prstGeom prst="rect">
            <a:avLst/>
          </a:prstGeom>
        </p:spPr>
      </p:pic>
      <p:pic>
        <p:nvPicPr>
          <p:cNvPr id="8" name="awbt13.jpg" descr="id:2147489284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598061" y="2957353"/>
            <a:ext cx="1510605" cy="1366257"/>
          </a:xfrm>
          <a:prstGeom prst="rect">
            <a:avLst/>
          </a:prstGeom>
        </p:spPr>
      </p:pic>
      <p:pic>
        <p:nvPicPr>
          <p:cNvPr id="9" name="aw439.jpg" descr="id:2147489291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2794061" y="4717015"/>
            <a:ext cx="1170940" cy="1371600"/>
          </a:xfrm>
          <a:prstGeom prst="rect">
            <a:avLst/>
          </a:prstGeom>
        </p:spPr>
      </p:pic>
      <p:pic>
        <p:nvPicPr>
          <p:cNvPr id="10" name="aw440.jpg" descr="id:2147489298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624749" y="4892635"/>
            <a:ext cx="1251585" cy="1416685"/>
          </a:xfrm>
          <a:prstGeom prst="rect">
            <a:avLst/>
          </a:prstGeom>
        </p:spPr>
      </p:pic>
      <p:pic>
        <p:nvPicPr>
          <p:cNvPr id="11" name="awbt14.jpg" descr="id:2147489305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8513904" y="4543342"/>
            <a:ext cx="1201420" cy="17189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425520" y="1436251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415686" y="3236451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grape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415686" y="5108659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982638" y="129223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01638" y="323645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2638" y="518066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4033999"/>
            <a:ext cx="11020227" cy="241933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box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 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B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banana,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   G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peach,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Dad,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Mum,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Look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cherry.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583982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14886" y="583982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21677" y="583525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33524" y="583068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70937" y="5858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89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908720"/>
            <a:ext cx="606425" cy="606425"/>
          </a:xfrm>
          <a:prstGeom prst="rect">
            <a:avLst/>
          </a:prstGeom>
        </p:spPr>
      </p:pic>
      <p:pic>
        <p:nvPicPr>
          <p:cNvPr id="4" name="e09.jpg" descr="id:21474893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526431"/>
            <a:ext cx="606425" cy="606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005064"/>
            <a:ext cx="11206960" cy="244918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04574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cherry.       	2.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 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morning.      	4. 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yummy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Look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see,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1805" y="5618761"/>
            <a:ext cx="635014" cy="6610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0870" y="5618761"/>
            <a:ext cx="624602" cy="66103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6827" y="5618761"/>
            <a:ext cx="635014" cy="6610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9462" y="5618761"/>
            <a:ext cx="635014" cy="6610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4882" y="5648441"/>
            <a:ext cx="635014" cy="66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881840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 grape, please.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This is a banana.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274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894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1595348"/>
            <a:ext cx="606425" cy="606425"/>
          </a:xfrm>
          <a:prstGeom prst="rect">
            <a:avLst/>
          </a:prstGeom>
        </p:spPr>
      </p:pic>
      <p:pic>
        <p:nvPicPr>
          <p:cNvPr id="4" name="e09.jpg" descr="id:21474894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201773"/>
            <a:ext cx="606425" cy="606425"/>
          </a:xfrm>
          <a:prstGeom prst="rect">
            <a:avLst/>
          </a:prstGeom>
        </p:spPr>
      </p:pic>
      <p:pic>
        <p:nvPicPr>
          <p:cNvPr id="5" name="r32a.jpg" descr="id:214748944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963500"/>
            <a:ext cx="606425" cy="606425"/>
          </a:xfrm>
          <a:prstGeom prst="rect">
            <a:avLst/>
          </a:prstGeom>
        </p:spPr>
      </p:pic>
      <p:pic>
        <p:nvPicPr>
          <p:cNvPr id="6" name="r32a.jpg" descr="id:21474894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262735"/>
            <a:ext cx="606425" cy="6064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28624" y="3005102"/>
            <a:ext cx="2714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cherry,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please.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22998" y="4345940"/>
            <a:ext cx="2779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banana.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220" y="4235428"/>
            <a:ext cx="635014" cy="6610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405" y="2961180"/>
            <a:ext cx="624602" cy="66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 peach, please.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cherry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you, Dad.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r32a.jpg" descr="id:21474894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51789"/>
            <a:ext cx="606425" cy="606425"/>
          </a:xfrm>
          <a:prstGeom prst="rect">
            <a:avLst/>
          </a:prstGeom>
        </p:spPr>
      </p:pic>
      <p:pic>
        <p:nvPicPr>
          <p:cNvPr id="5" name="r32a.jpg" descr="id:21474894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0524" y="3003917"/>
            <a:ext cx="606425" cy="606425"/>
          </a:xfrm>
          <a:prstGeom prst="rect">
            <a:avLst/>
          </a:prstGeom>
        </p:spPr>
      </p:pic>
      <p:pic>
        <p:nvPicPr>
          <p:cNvPr id="6" name="r32a.jpg" descr="id:21474894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221" y="4341708"/>
            <a:ext cx="606425" cy="6064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413862" y="1893391"/>
            <a:ext cx="2617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peach,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please.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37204" y="3191673"/>
            <a:ext cx="2666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cherry</a:t>
            </a:r>
            <a:r>
              <a:rPr lang="en-US" altLang="zh-CN" dirty="0">
                <a:solidFill>
                  <a:srgbClr val="ED028C"/>
                </a:solidFill>
              </a:rPr>
              <a:t>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99013" y="4438633"/>
            <a:ext cx="4360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Thank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you,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and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Mum.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87" y="1824482"/>
            <a:ext cx="635014" cy="6610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132" y="4341708"/>
            <a:ext cx="624602" cy="6610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87" y="2976610"/>
            <a:ext cx="635014" cy="66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给下列句子或对话排序。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Thank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cherry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Look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see,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yummy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grape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给下列句子或对话排序。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Green, this is my dad.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891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banana, please.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cherry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891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peach.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and see, a yummy grape and a banana.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148478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54646" y="2786049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1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54646" y="34290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54646" y="471904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8918" y="535492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352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2223</Words>
  <Application>Microsoft Office PowerPoint</Application>
  <PresentationFormat>自定义</PresentationFormat>
  <Paragraphs>195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2025-06-30T06:35:07Z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